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135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A8F31-19B5-49D5-A8B6-98F31AAFF4CC}" type="datetimeFigureOut">
              <a:rPr lang="en-US" smtClean="0"/>
              <a:pPr/>
              <a:t>7/2/2024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F174B-8AED-4245-A1D8-FBCA335FBC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A8F31-19B5-49D5-A8B6-98F31AAFF4CC}" type="datetimeFigureOut">
              <a:rPr lang="en-US" smtClean="0"/>
              <a:pPr/>
              <a:t>7/2/2024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F174B-8AED-4245-A1D8-FBCA335FBC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A8F31-19B5-49D5-A8B6-98F31AAFF4CC}" type="datetimeFigureOut">
              <a:rPr lang="en-US" smtClean="0"/>
              <a:pPr/>
              <a:t>7/2/2024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F174B-8AED-4245-A1D8-FBCA335FBC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A8F31-19B5-49D5-A8B6-98F31AAFF4CC}" type="datetimeFigureOut">
              <a:rPr lang="en-US" smtClean="0"/>
              <a:pPr/>
              <a:t>7/2/2024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F174B-8AED-4245-A1D8-FBCA335FBC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A8F31-19B5-49D5-A8B6-98F31AAFF4CC}" type="datetimeFigureOut">
              <a:rPr lang="en-US" smtClean="0"/>
              <a:pPr/>
              <a:t>7/2/2024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F174B-8AED-4245-A1D8-FBCA335FBC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A8F31-19B5-49D5-A8B6-98F31AAFF4CC}" type="datetimeFigureOut">
              <a:rPr lang="en-US" smtClean="0"/>
              <a:pPr/>
              <a:t>7/2/2024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F174B-8AED-4245-A1D8-FBCA335FBC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A8F31-19B5-49D5-A8B6-98F31AAFF4CC}" type="datetimeFigureOut">
              <a:rPr lang="en-US" smtClean="0"/>
              <a:pPr/>
              <a:t>7/2/2024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F174B-8AED-4245-A1D8-FBCA335FBC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A8F31-19B5-49D5-A8B6-98F31AAFF4CC}" type="datetimeFigureOut">
              <a:rPr lang="en-US" smtClean="0"/>
              <a:pPr/>
              <a:t>7/2/2024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F174B-8AED-4245-A1D8-FBCA335FBC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A8F31-19B5-49D5-A8B6-98F31AAFF4CC}" type="datetimeFigureOut">
              <a:rPr lang="en-US" smtClean="0"/>
              <a:pPr/>
              <a:t>7/2/2024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F174B-8AED-4245-A1D8-FBCA335FBC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A8F31-19B5-49D5-A8B6-98F31AAFF4CC}" type="datetimeFigureOut">
              <a:rPr lang="en-US" smtClean="0"/>
              <a:pPr/>
              <a:t>7/2/2024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F174B-8AED-4245-A1D8-FBCA335FBC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A8F31-19B5-49D5-A8B6-98F31AAFF4CC}" type="datetimeFigureOut">
              <a:rPr lang="en-US" smtClean="0"/>
              <a:pPr/>
              <a:t>7/2/2024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F5F174B-8AED-4245-A1D8-FBCA335FBC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92A8F31-19B5-49D5-A8B6-98F31AAFF4CC}" type="datetimeFigureOut">
              <a:rPr lang="en-US" smtClean="0"/>
              <a:pPr/>
              <a:t>7/2/2024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F5F174B-8AED-4245-A1D8-FBCA335FBC79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2910" y="1071546"/>
            <a:ext cx="7780210" cy="5214974"/>
          </a:xfrm>
        </p:spPr>
        <p:txBody>
          <a:bodyPr>
            <a:normAutofit fontScale="90000"/>
          </a:bodyPr>
          <a:lstStyle/>
          <a:p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 smtClean="0"/>
              <a:t> </a:t>
            </a:r>
            <a:r>
              <a:rPr lang="en-US" sz="4400" dirty="0" smtClean="0">
                <a:effectLst/>
                <a:latin typeface="Times New Roman" pitchFamily="18" charset="0"/>
                <a:cs typeface="Times New Roman" pitchFamily="18" charset="0"/>
              </a:rPr>
              <a:t>Samuel Beckett’s </a:t>
            </a:r>
            <a:r>
              <a:rPr lang="en-US" sz="4400" i="1" dirty="0" smtClean="0">
                <a:effectLst/>
                <a:latin typeface="Times New Roman" pitchFamily="18" charset="0"/>
                <a:cs typeface="Times New Roman" pitchFamily="18" charset="0"/>
              </a:rPr>
              <a:t>Waiting for Godot </a:t>
            </a:r>
            <a:r>
              <a:rPr lang="en-US" sz="53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53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5300" i="1" dirty="0" smtClean="0">
                <a:latin typeface="Times New Roman" pitchFamily="18" charset="0"/>
                <a:cs typeface="Times New Roman" pitchFamily="18" charset="0"/>
              </a:rPr>
              <a:t>[Semester-6/CC-13]</a:t>
            </a:r>
            <a:br>
              <a:rPr lang="en-US" sz="53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53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53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4000" i="1" dirty="0" smtClean="0">
                <a:latin typeface="Times New Roman" pitchFamily="18" charset="0"/>
                <a:cs typeface="Times New Roman" pitchFamily="18" charset="0"/>
              </a:rPr>
              <a:t>Dr.</a:t>
            </a:r>
            <a:r>
              <a:rPr lang="en-US" sz="53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i="1" dirty="0" err="1" smtClean="0">
                <a:effectLst/>
                <a:latin typeface="Times New Roman" pitchFamily="18" charset="0"/>
                <a:cs typeface="Times New Roman" pitchFamily="18" charset="0"/>
              </a:rPr>
              <a:t>Asoke</a:t>
            </a:r>
            <a:r>
              <a:rPr lang="en-US" sz="4000" i="1" dirty="0" smtClean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i="1" dirty="0" err="1" smtClean="0">
                <a:effectLst/>
                <a:latin typeface="Times New Roman" pitchFamily="18" charset="0"/>
                <a:cs typeface="Times New Roman" pitchFamily="18" charset="0"/>
              </a:rPr>
              <a:t>Howlader</a:t>
            </a:r>
            <a:r>
              <a:rPr lang="en-US" sz="4000" i="1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i="1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en-US" sz="4000" i="1" dirty="0" smtClean="0">
                <a:effectLst/>
                <a:latin typeface="Times New Roman" pitchFamily="18" charset="0"/>
                <a:cs typeface="Times New Roman" pitchFamily="18" charset="0"/>
              </a:rPr>
              <a:t>Assistant Professor of English</a:t>
            </a:r>
            <a:br>
              <a:rPr lang="en-US" sz="4000" i="1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en-US" sz="4000" i="1" dirty="0" err="1" smtClean="0">
                <a:effectLst/>
                <a:latin typeface="Times New Roman" pitchFamily="18" charset="0"/>
                <a:cs typeface="Times New Roman" pitchFamily="18" charset="0"/>
              </a:rPr>
              <a:t>Bejoy</a:t>
            </a:r>
            <a:r>
              <a:rPr lang="en-US" sz="4000" i="1" dirty="0" smtClean="0">
                <a:effectLst/>
                <a:latin typeface="Times New Roman" pitchFamily="18" charset="0"/>
                <a:cs typeface="Times New Roman" pitchFamily="18" charset="0"/>
              </a:rPr>
              <a:t> Narayan </a:t>
            </a:r>
            <a:r>
              <a:rPr lang="en-US" sz="4000" i="1" dirty="0" err="1" smtClean="0">
                <a:effectLst/>
                <a:latin typeface="Times New Roman" pitchFamily="18" charset="0"/>
                <a:cs typeface="Times New Roman" pitchFamily="18" charset="0"/>
              </a:rPr>
              <a:t>Mahavidyalaya</a:t>
            </a:r>
            <a:r>
              <a:rPr lang="en-US" sz="53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53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i="1" dirty="0" smtClean="0"/>
              <a:t/>
            </a:r>
            <a:br>
              <a:rPr lang="en-US" i="1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00100" y="714357"/>
            <a:ext cx="7286676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000" dirty="0" smtClean="0"/>
          </a:p>
          <a:p>
            <a:r>
              <a:rPr lang="en-US" sz="2000" dirty="0" smtClean="0"/>
              <a:t> </a:t>
            </a:r>
            <a:r>
              <a:rPr lang="en-US" sz="2000" b="1" i="1" dirty="0" smtClean="0"/>
              <a:t>Theatre of the Absurd</a:t>
            </a:r>
          </a:p>
          <a:p>
            <a:endParaRPr lang="en-US" sz="2000" dirty="0" smtClean="0"/>
          </a:p>
          <a:p>
            <a:r>
              <a:rPr lang="en-US" sz="2000" dirty="0" smtClean="0"/>
              <a:t> √ Questions of Existence. </a:t>
            </a:r>
          </a:p>
          <a:p>
            <a:endParaRPr lang="en-US" sz="2000" dirty="0" smtClean="0"/>
          </a:p>
          <a:p>
            <a:r>
              <a:rPr lang="en-US" sz="2000" dirty="0" smtClean="0"/>
              <a:t>√ Distrust in Language. </a:t>
            </a:r>
          </a:p>
          <a:p>
            <a:endParaRPr lang="en-US" sz="2000" dirty="0" smtClean="0"/>
          </a:p>
          <a:p>
            <a:r>
              <a:rPr lang="en-US" sz="2000" dirty="0" smtClean="0"/>
              <a:t>√ Illogical Speeches and Meaningless Plots. </a:t>
            </a:r>
          </a:p>
          <a:p>
            <a:endParaRPr lang="en-US" sz="2000" dirty="0" smtClean="0"/>
          </a:p>
          <a:p>
            <a:r>
              <a:rPr lang="en-US" sz="2000" dirty="0" smtClean="0"/>
              <a:t>√ Re-establishment of man's communion with Universe.</a:t>
            </a:r>
          </a:p>
          <a:p>
            <a:r>
              <a:rPr lang="en-US" sz="2000" dirty="0" smtClean="0"/>
              <a:t> </a:t>
            </a:r>
          </a:p>
          <a:p>
            <a:r>
              <a:rPr lang="en-US" sz="2000" dirty="0" smtClean="0"/>
              <a:t>√ Emphasize on Abstract Values of Life. </a:t>
            </a:r>
          </a:p>
          <a:p>
            <a:endParaRPr lang="en-US" sz="2000" dirty="0" smtClean="0"/>
          </a:p>
          <a:p>
            <a:r>
              <a:rPr lang="en-US" sz="2000" dirty="0" smtClean="0"/>
              <a:t>√ Vagueness about Time, Place and Character. </a:t>
            </a:r>
          </a:p>
          <a:p>
            <a:endParaRPr lang="en-US" sz="2000" dirty="0" smtClean="0"/>
          </a:p>
          <a:p>
            <a:r>
              <a:rPr lang="en-US" sz="2000" dirty="0" smtClean="0"/>
              <a:t>√ Lack of communication amid characters. </a:t>
            </a:r>
            <a:r>
              <a:rPr lang="en-US" sz="2000" b="1" dirty="0" smtClean="0"/>
              <a:t>   </a:t>
            </a:r>
          </a:p>
          <a:p>
            <a:r>
              <a:rPr lang="en-US" sz="2000" b="1" dirty="0" smtClean="0"/>
              <a:t> </a:t>
            </a:r>
          </a:p>
          <a:p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57290" y="785794"/>
            <a:ext cx="6643734" cy="63193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phrase, ‘the theatre of the absurd’, was coined by the critic Martin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Esslin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In theatre, the word '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absurdism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' is often used more specifically, to refer to primarily European drama written in the 1950s and 1960s by writers including Samuel Beckett,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Eugène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Ionesco, Jean Genet and Harold Pinter, often grouped together as 'the theatre of the absurd’.</a:t>
            </a:r>
          </a:p>
          <a:p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Waiting for 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Godot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is a classic example of “Theater of the Absurd.”</a:t>
            </a:r>
          </a:p>
          <a:p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play shows that human life is naturally absurd, due to its being characterized by suffering, death and an absence of meaning.</a:t>
            </a:r>
          </a:p>
          <a:p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Existential crisis is dramatized through the acts of waiting, boredom and nihilism. </a:t>
            </a:r>
          </a:p>
          <a:p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42</TotalTime>
  <Words>178</Words>
  <Application>Microsoft Office PowerPoint</Application>
  <PresentationFormat>On-screen Show (4:3)</PresentationFormat>
  <Paragraphs>27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Calibri</vt:lpstr>
      <vt:lpstr>Constantia</vt:lpstr>
      <vt:lpstr>Times New Roman</vt:lpstr>
      <vt:lpstr>Wingdings 2</vt:lpstr>
      <vt:lpstr>Flow</vt:lpstr>
      <vt:lpstr>                                         Samuel Beckett’s Waiting for Godot  [Semester-6/CC-13]  Dr. Asoke Howlader Assistant Professor of English Bejoy Narayan Mahavidyalaya 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Many Meanings of Macbeth  Semester-2 CC-4</dc:title>
  <dc:creator>USER</dc:creator>
  <cp:lastModifiedBy>Windows User</cp:lastModifiedBy>
  <cp:revision>7</cp:revision>
  <dcterms:created xsi:type="dcterms:W3CDTF">2023-12-13T17:20:07Z</dcterms:created>
  <dcterms:modified xsi:type="dcterms:W3CDTF">2024-07-02T05:35:00Z</dcterms:modified>
</cp:coreProperties>
</file>